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0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82"/>
    <p:restoredTop sz="94699"/>
  </p:normalViewPr>
  <p:slideViewPr>
    <p:cSldViewPr snapToGrid="0" snapToObjects="1">
      <p:cViewPr>
        <p:scale>
          <a:sx n="125" d="100"/>
          <a:sy n="125" d="100"/>
        </p:scale>
        <p:origin x="94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33052-DB4C-3244-84BE-B826969A675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82735-CDFE-C640-96B3-69E8C64A2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7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7D91F-E261-9217-06B8-AB8382F7A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124BC-03AD-6236-88F5-43B84C98F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987E339-4EFC-E03E-BB29-2452B23E8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Whitney Book" pitchFamily="2" charset="0"/>
              </a:defRPr>
            </a:lvl1pPr>
          </a:lstStyle>
          <a:p>
            <a:fld id="{EABA9506-AF93-1644-9F4E-1F723E67BB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6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5D3F-8F41-A2D8-4C26-4A369214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F82DDC-DE61-D3FD-10B1-3CAAD678D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45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0884F5-AEDD-3C35-FF64-6499DAB64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B62A18-8B65-A2D6-AD46-E4B2F3D39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844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94EA-E4CA-F177-3AA7-F81F546A6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3CE7B-6E7D-12FD-A2DB-CD7974927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77E60-D354-7A08-5ECE-50A522A38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98182" y="6473190"/>
            <a:ext cx="2493818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902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4BEC6-437A-9D84-50E3-2572603F5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AAAC7-EEF2-510A-3442-7147B65E0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28C3D-FAEB-41F3-FBF8-E55192DC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416-26C1-165C-ECAF-7F3796E0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0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E0E0C-9837-00F3-367D-700D07BD3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943DF-8155-8B22-5202-133397AF89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DDDD70-C5DA-E6A3-1436-18EF8A1A6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06D53-E976-C0F9-C16C-D4C24A19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67EB4-CBDF-45C8-F814-D148BB8D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2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B1188-4C62-0CE5-84F3-A2C88D149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F27F0-E5A4-78FF-B23C-66E724A70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81ECD-6D7F-A625-2750-BAC221714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D2236C-E9A9-8448-636E-9FA725B00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C436A4-6FCC-DC8F-4B8B-5258DC5418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FCCC6E-AF32-43CE-0E11-5DB4E903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46313C-747C-9B36-75C3-E8491E47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7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9A0B7-460B-6CD8-FB56-7285FCD31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DC1D1-AE10-828E-0F25-86B9479D5D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82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949ED-D65F-6376-98C7-0C46F6252D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2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D91F2-85A2-FD14-BD5E-1AC79F21B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A0B45-409A-5619-23C7-1488F65B0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5184B-B160-85EF-2A80-C11F8C083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8D6C896-10AA-CDD5-3A4C-68D3B13154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3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6FAE8-0C78-E708-3408-5EF3EBE73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93E1E3-E374-D546-ABE9-6881E7D830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1FF94D-580F-33B0-CAF8-081DB8EC3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C64A4CD-2D3C-F2E8-38A4-B218CF0C83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EABA9506-AF93-1644-9F4E-1F723E67BB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1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CEAA49-4DA3-AE57-A4AB-9E81195F2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12BE7-58EB-E4E7-7B4D-E4813259C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F6331-8C4D-7532-6710-5480C3E5A8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Whitney Book" pitchFamily="2" charset="0"/>
              </a:defRPr>
            </a:lvl1pPr>
          </a:lstStyle>
          <a:p>
            <a:fld id="{EABA9506-AF93-1644-9F4E-1F723E67BB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FFC579-4C57-1239-FD53-CFBF38F52A73}"/>
              </a:ext>
            </a:extLst>
          </p:cNvPr>
          <p:cNvSpPr/>
          <p:nvPr userDrawn="1"/>
        </p:nvSpPr>
        <p:spPr>
          <a:xfrm>
            <a:off x="0" y="6411595"/>
            <a:ext cx="3490332" cy="457200"/>
          </a:xfrm>
          <a:prstGeom prst="rect">
            <a:avLst/>
          </a:prstGeom>
          <a:solidFill>
            <a:srgbClr val="A905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7C4898-4362-C0A1-64EB-4CFADF978F4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11873" y="6516880"/>
            <a:ext cx="3066585" cy="2250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5D771E9-6FD7-E137-1E39-216126CDB7B4}"/>
              </a:ext>
            </a:extLst>
          </p:cNvPr>
          <p:cNvSpPr/>
          <p:nvPr userDrawn="1"/>
        </p:nvSpPr>
        <p:spPr>
          <a:xfrm>
            <a:off x="3490331" y="6411595"/>
            <a:ext cx="45719" cy="457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59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A90533"/>
          </a:solidFill>
          <a:latin typeface="Whitney Black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Whitney Book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Whitney Book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Whitney Book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Whitney Book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Whitney Book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1430FD-4F21-63AD-5ED6-65254987BD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A9506-AF93-1644-9F4E-1F723E67BB6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879499-2430-0B8D-A9AB-2395352BF5D5}"/>
              </a:ext>
            </a:extLst>
          </p:cNvPr>
          <p:cNvSpPr txBox="1"/>
          <p:nvPr/>
        </p:nvSpPr>
        <p:spPr>
          <a:xfrm>
            <a:off x="1137920" y="853440"/>
            <a:ext cx="96418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Whitney Bold" pitchFamily="2" charset="0"/>
              </a:rPr>
              <a:t>PowerPoint Best Practices:</a:t>
            </a:r>
          </a:p>
          <a:p>
            <a:endParaRPr lang="en-US" dirty="0">
              <a:latin typeface="Whitney Medium" pitchFamily="2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Information should be high level; keep it simple, but not simplistic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Include data to support your content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Add good quality and relevant photos and graphics, not clip art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Less text and more photos; make it visual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Try to incorporate video or audio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Use college-standard fonts: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hitney Medium" pitchFamily="2" charset="0"/>
              </a:rPr>
              <a:t>Whitney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hitney Medium" pitchFamily="2" charset="0"/>
              </a:rPr>
              <a:t>Arial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hitney Medium" pitchFamily="2" charset="0"/>
              </a:rPr>
              <a:t>Calibri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Whitney Medium" pitchFamily="2" charset="0"/>
              </a:rPr>
              <a:t>Include a slide with: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hitney Medium" pitchFamily="2" charset="0"/>
              </a:rPr>
              <a:t>Title of the presentation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hitney Medium" pitchFamily="2" charset="0"/>
              </a:rPr>
              <a:t>Name(s) and title(s) of presenters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hitney Medium" pitchFamily="2" charset="0"/>
              </a:rPr>
              <a:t>Contact info</a:t>
            </a:r>
          </a:p>
        </p:txBody>
      </p:sp>
    </p:spTree>
    <p:extLst>
      <p:ext uri="{BB962C8B-B14F-4D97-AF65-F5344CB8AC3E}">
        <p14:creationId xmlns:p14="http://schemas.microsoft.com/office/powerpoint/2010/main" val="137636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93367-D827-AFB8-1AC8-3017814A01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 TITLE HERE…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0C0C5-E1A6-65BF-E599-2F5046734E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54421-8C4E-3635-8A09-C420495D85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ABA9506-AF93-1644-9F4E-1F723E67BB6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8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D1BD-602B-7F44-FC23-A6FB1E5C8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HEADER HERE…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B7852-C8CA-9B3C-07E9-9DA360E9C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63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C2AEF-8767-B042-5975-2FABE081E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98182" y="6492875"/>
            <a:ext cx="2493818" cy="365125"/>
          </a:xfrm>
        </p:spPr>
        <p:txBody>
          <a:bodyPr/>
          <a:lstStyle/>
          <a:p>
            <a:fld id="{EABA9506-AF93-1644-9F4E-1F723E67BB6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82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90</Words>
  <Application>Microsoft Macintosh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Whitney Black</vt:lpstr>
      <vt:lpstr>Whitney Bold</vt:lpstr>
      <vt:lpstr>Whitney Book</vt:lpstr>
      <vt:lpstr>Whitney Medium</vt:lpstr>
      <vt:lpstr>Wingdings</vt:lpstr>
      <vt:lpstr>Office Theme</vt:lpstr>
      <vt:lpstr>PowerPoint Presentation</vt:lpstr>
      <vt:lpstr>ADD TITLE HERE…</vt:lpstr>
      <vt:lpstr>ADD HEADER HERE…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Cesar Gumapas</dc:creator>
  <cp:lastModifiedBy>Cesar Gumapas</cp:lastModifiedBy>
  <cp:revision>7</cp:revision>
  <dcterms:created xsi:type="dcterms:W3CDTF">2022-08-01T19:53:48Z</dcterms:created>
  <dcterms:modified xsi:type="dcterms:W3CDTF">2024-11-05T17:56:55Z</dcterms:modified>
</cp:coreProperties>
</file>